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273" r:id="rId31"/>
    <p:sldId id="271" r:id="rId32"/>
    <p:sldId id="265" r:id="rId33"/>
    <p:sldId id="302" r:id="rId34"/>
    <p:sldId id="276" r:id="rId35"/>
    <p:sldId id="277" r:id="rId36"/>
    <p:sldId id="274" r:id="rId37"/>
    <p:sldId id="278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72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266" r:id="rId62"/>
    <p:sldId id="27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56" autoAdjust="0"/>
  </p:normalViewPr>
  <p:slideViewPr>
    <p:cSldViewPr snapToGrid="0">
      <p:cViewPr varScale="1">
        <p:scale>
          <a:sx n="66" d="100"/>
          <a:sy n="66" d="100"/>
        </p:scale>
        <p:origin x="121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Geschätzte Zeit: 18,5</a:t>
          </a:r>
          <a:r>
            <a:rPr lang="de-DE">
              <a:latin typeface="Calibri Light" panose="020F0302020204030204"/>
            </a:rPr>
            <a:t> Stunden</a:t>
          </a:r>
          <a:endParaRPr lang="en-US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Tatsächliche Zeit: 20,5</a:t>
          </a:r>
          <a:r>
            <a:rPr lang="de-DE">
              <a:latin typeface="Calibri Light" panose="020F0302020204030204"/>
            </a:rPr>
            <a:t> Stunden</a:t>
          </a:r>
          <a:endParaRPr lang="en-US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Geschätzte Zeit: 18,5</a:t>
          </a:r>
          <a:r>
            <a:rPr lang="de-DE" sz="2500" kern="1200">
              <a:latin typeface="Calibri Light" panose="020F0302020204030204"/>
            </a:rPr>
            <a:t> Stunden</a:t>
          </a:r>
          <a:endParaRPr lang="en-US" sz="2500" kern="120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Tatsächliche Zeit: 20,5</a:t>
          </a:r>
          <a:r>
            <a:rPr lang="de-DE" sz="2500" kern="1200">
              <a:latin typeface="Calibri Light" panose="020F0302020204030204"/>
            </a:rPr>
            <a:t> Stunden</a:t>
          </a:r>
          <a:endParaRPr lang="en-US" sz="2500" kern="120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23.03.2021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1ED52A5-0973-3448-B116-37C4AC62D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75" y="1378635"/>
            <a:ext cx="9251649" cy="53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/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ABE482-3E19-B74A-ABCA-6BB06FF405EE}"/>
              </a:ext>
            </a:extLst>
          </p:cNvPr>
          <p:cNvGrpSpPr/>
          <p:nvPr/>
        </p:nvGrpSpPr>
        <p:grpSpPr>
          <a:xfrm>
            <a:off x="8055127" y="1467513"/>
            <a:ext cx="3657540" cy="5534351"/>
            <a:chOff x="8055127" y="1467513"/>
            <a:chExt cx="3657540" cy="5534351"/>
          </a:xfrm>
        </p:grpSpPr>
        <p:pic>
          <p:nvPicPr>
            <p:cNvPr id="16" name="Picture 1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784" y="1572464"/>
              <a:ext cx="2378848" cy="5155582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7" y="1467513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2700FB-F8A1-194A-8DA9-9774CEE1A302}"/>
              </a:ext>
            </a:extLst>
          </p:cNvPr>
          <p:cNvGrpSpPr/>
          <p:nvPr/>
        </p:nvGrpSpPr>
        <p:grpSpPr>
          <a:xfrm>
            <a:off x="4190426" y="1467513"/>
            <a:ext cx="3657540" cy="5534351"/>
            <a:chOff x="4190426" y="1467513"/>
            <a:chExt cx="3657540" cy="5534351"/>
          </a:xfrm>
        </p:grpSpPr>
        <p:pic>
          <p:nvPicPr>
            <p:cNvPr id="14" name="Picture 13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734" y="1572554"/>
              <a:ext cx="2344054" cy="508017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426" y="1467513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/>
          <p:nvPr/>
        </p:nvGrpSpPr>
        <p:grpSpPr>
          <a:xfrm>
            <a:off x="228373" y="1467512"/>
            <a:ext cx="3657540" cy="5534351"/>
            <a:chOff x="228373" y="1467512"/>
            <a:chExt cx="3657540" cy="5534351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3" y="1467512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2634220" y="218009"/>
            <a:ext cx="2061340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2871641" y="663578"/>
            <a:ext cx="0" cy="2558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430604" y="786592"/>
            <a:ext cx="1519760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683433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2573037" y="4479239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475285" y="1668023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61986" y="1924634"/>
            <a:ext cx="1766374" cy="991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Anbindung Börse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13776"/>
            <a:ext cx="0" cy="5131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2755932" y="4008069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Badge Tick1 with solid fill">
            <a:extLst>
              <a:ext uri="{FF2B5EF4-FFF2-40B4-BE49-F238E27FC236}">
                <a16:creationId xmlns:a16="http://schemas.microsoft.com/office/drawing/2014/main" id="{45D71B65-38BD-7F4E-8DF5-DB6C2F9C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405" y="1921598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Microsoft Office PowerPoint</Application>
  <PresentationFormat>Breitbild</PresentationFormat>
  <Paragraphs>604</Paragraphs>
  <Slides>61</Slides>
  <Notes>58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PowerPoint-Präsentation</vt:lpstr>
      <vt:lpstr>Arbeitsweise</vt:lpstr>
      <vt:lpstr>PowerPoint-Präsentation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Börse)</vt:lpstr>
      <vt:lpstr>Technologien</vt:lpstr>
      <vt:lpstr>Vorschau</vt:lpstr>
      <vt:lpstr>Arbeitsweise</vt:lpstr>
      <vt:lpstr>Organisation</vt:lpstr>
      <vt:lpstr>PowerPoint-Präsentation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PowerPoint-Präsentation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Jeannine Bertrand</cp:lastModifiedBy>
  <cp:revision>83</cp:revision>
  <dcterms:created xsi:type="dcterms:W3CDTF">2021-02-24T08:39:01Z</dcterms:created>
  <dcterms:modified xsi:type="dcterms:W3CDTF">2021-03-23T06:58:23Z</dcterms:modified>
</cp:coreProperties>
</file>